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0"/>
  </p:notesMasterIdLst>
  <p:sldIdLst>
    <p:sldId id="266" r:id="rId2"/>
    <p:sldId id="285" r:id="rId3"/>
    <p:sldId id="288" r:id="rId4"/>
    <p:sldId id="286" r:id="rId5"/>
    <p:sldId id="289" r:id="rId6"/>
    <p:sldId id="287" r:id="rId7"/>
    <p:sldId id="290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24" autoAdjust="0"/>
  </p:normalViewPr>
  <p:slideViewPr>
    <p:cSldViewPr>
      <p:cViewPr varScale="1">
        <p:scale>
          <a:sx n="72" d="100"/>
          <a:sy n="72" d="100"/>
        </p:scale>
        <p:origin x="60" y="2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AF881-85C8-492B-BCAB-9650DDDC5918}" type="datetimeFigureOut">
              <a:rPr lang="en-ZA" smtClean="0"/>
              <a:t>2020-04-22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5EE35-6A01-4F94-8E96-14CBAB80E4E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9368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771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808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004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92494" y="548679"/>
            <a:ext cx="3932767" cy="13676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5135893" y="980728"/>
            <a:ext cx="6172200" cy="456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94" y="2050702"/>
            <a:ext cx="3932767" cy="34916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792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92494" y="548679"/>
            <a:ext cx="3932767" cy="13676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5135893" y="980728"/>
            <a:ext cx="6172200" cy="456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94" y="2050702"/>
            <a:ext cx="3932767" cy="34916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3480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92494" y="548679"/>
            <a:ext cx="3932767" cy="13676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5135893" y="980728"/>
            <a:ext cx="6172200" cy="456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94" y="2050702"/>
            <a:ext cx="3932767" cy="34916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6585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92494" y="548679"/>
            <a:ext cx="3932767" cy="13676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5135893" y="980728"/>
            <a:ext cx="6172200" cy="456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94" y="2050702"/>
            <a:ext cx="3932767" cy="34916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3485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435" y="1196752"/>
            <a:ext cx="10346365" cy="1584176"/>
          </a:xfrm>
        </p:spPr>
        <p:txBody>
          <a:bodyPr anchor="b">
            <a:normAutofit/>
          </a:bodyPr>
          <a:lstStyle>
            <a:lvl1pPr algn="ctr">
              <a:defRPr sz="5000" baseline="0"/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1007435" y="3068961"/>
            <a:ext cx="5156200" cy="289951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6210829" y="3068961"/>
            <a:ext cx="5156200" cy="289951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50281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11424" y="1340768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911424" y="2801269"/>
            <a:ext cx="10515600" cy="289951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4201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178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894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36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46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223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894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667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79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979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02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71" r:id="rId16"/>
    <p:sldLayoutId id="2147483674" r:id="rId17"/>
    <p:sldLayoutId id="214748367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71464" y="836712"/>
            <a:ext cx="97210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000" dirty="0">
                <a:solidFill>
                  <a:schemeClr val="bg1"/>
                </a:solidFill>
                <a:latin typeface="AG Stencil" panose="02000503000000020004" pitchFamily="2" charset="0"/>
              </a:rPr>
              <a:t>Title, </a:t>
            </a:r>
            <a:r>
              <a:rPr lang="en-ZA" sz="2000" dirty="0">
                <a:solidFill>
                  <a:schemeClr val="bg1"/>
                </a:solidFill>
                <a:latin typeface="AG Stencil" panose="02000503000000020004" pitchFamily="2" charset="0"/>
              </a:rPr>
              <a:t>ag stencil font – white</a:t>
            </a:r>
          </a:p>
          <a:p>
            <a:endParaRPr lang="en-ZA" sz="2000" dirty="0">
              <a:solidFill>
                <a:schemeClr val="bg1"/>
              </a:solidFill>
              <a:latin typeface="AG Stencil" panose="02000503000000020004" pitchFamily="2" charset="0"/>
            </a:endParaRPr>
          </a:p>
          <a:p>
            <a:r>
              <a:rPr lang="en-ZA" sz="2000" dirty="0" smtClean="0">
                <a:solidFill>
                  <a:schemeClr val="bg1"/>
                </a:solidFill>
                <a:latin typeface="AG Stencil" panose="02000503000000020004" pitchFamily="2" charset="0"/>
              </a:rPr>
              <a:t>Please remember to download and install the ag stencil, verdana and futura fonts.</a:t>
            </a:r>
            <a:endParaRPr lang="en-ZA" sz="2000" dirty="0">
              <a:solidFill>
                <a:schemeClr val="bg1"/>
              </a:solidFill>
              <a:latin typeface="AG Stencil" panose="02000503000000020004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9496" y="35730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415480" y="3111351"/>
            <a:ext cx="9865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Ideally also add an image to </a:t>
            </a:r>
            <a:r>
              <a:rPr lang="en-ZA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cover page. </a:t>
            </a:r>
          </a:p>
          <a:p>
            <a:endParaRPr lang="en-ZA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dirty="0" smtClean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Images </a:t>
            </a:r>
            <a:r>
              <a:rPr lang="en-ZA" dirty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can be added as needed. Please don’t plagiarise, use copyrighted imagery or use photos of children without parental consent.</a:t>
            </a:r>
            <a:endParaRPr lang="en-ZA" dirty="0">
              <a:solidFill>
                <a:schemeClr val="bg1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6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7568" y="2420889"/>
            <a:ext cx="79208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Content in verdana</a:t>
            </a:r>
          </a:p>
          <a:p>
            <a:endParaRPr lang="en-ZA" sz="1400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r>
              <a:rPr lang="en-ZA" sz="1400" dirty="0">
                <a:solidFill>
                  <a:srgbClr val="222222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Images can be added as needed. Please don’t plagiarise, use copyrighted imagery or use photos of children without parental consent.</a:t>
            </a:r>
          </a:p>
          <a:p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0" y="1340769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en-ZA" dirty="0" smtClean="0">
                <a:latin typeface="AG Stencil" panose="02000503000000020004" pitchFamily="2" charset="0"/>
              </a:rPr>
              <a:t>Title in ag stencil</a:t>
            </a:r>
            <a:endParaRPr lang="en-ZA" dirty="0">
              <a:latin typeface="AG Stencil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61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94" y="548679"/>
            <a:ext cx="10443591" cy="1367690"/>
          </a:xfrm>
        </p:spPr>
        <p:txBody>
          <a:bodyPr/>
          <a:lstStyle/>
          <a:p>
            <a:r>
              <a:rPr lang="en-ZA" dirty="0" smtClean="0">
                <a:latin typeface="AG Stencil" panose="02000503000000020004" pitchFamily="2" charset="0"/>
              </a:rPr>
              <a:t>Title in ag stencil</a:t>
            </a:r>
            <a:endParaRPr lang="en-GB" dirty="0">
              <a:latin typeface="AG Stencil" panose="02000503000000020004" pitchFamily="2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464152" y="2050702"/>
            <a:ext cx="3771933" cy="3491614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94" y="2050702"/>
            <a:ext cx="6311618" cy="3491614"/>
          </a:xfrm>
        </p:spPr>
        <p:txBody>
          <a:bodyPr/>
          <a:lstStyle/>
          <a:p>
            <a:r>
              <a:rPr lang="en-Z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 in verdana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49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368" y="940225"/>
            <a:ext cx="3932767" cy="647609"/>
          </a:xfrm>
        </p:spPr>
        <p:txBody>
          <a:bodyPr/>
          <a:lstStyle/>
          <a:p>
            <a:r>
              <a:rPr lang="en-ZA" dirty="0" smtClean="0">
                <a:latin typeface="AG Stencil" panose="02000503000000020004" pitchFamily="2" charset="0"/>
              </a:rPr>
              <a:t>Title in ag stencil</a:t>
            </a:r>
            <a:endParaRPr lang="en-GB" dirty="0">
              <a:latin typeface="AG Stencil" panose="02000503000000020004" pitchFamily="2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809721" y="1052736"/>
            <a:ext cx="3528392" cy="2304256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023" y="1880828"/>
            <a:ext cx="10560090" cy="2952328"/>
          </a:xfrm>
        </p:spPr>
        <p:txBody>
          <a:bodyPr/>
          <a:lstStyle/>
          <a:p>
            <a:r>
              <a:rPr lang="en-Z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 in verdana.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473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8088" y="2060848"/>
            <a:ext cx="4824536" cy="923128"/>
          </a:xfrm>
        </p:spPr>
        <p:txBody>
          <a:bodyPr/>
          <a:lstStyle/>
          <a:p>
            <a:r>
              <a:rPr lang="en-ZA" dirty="0" smtClean="0">
                <a:latin typeface="AG Stencil" panose="02000503000000020004" pitchFamily="2" charset="0"/>
              </a:rPr>
              <a:t>Title ag stencil</a:t>
            </a:r>
            <a:endParaRPr lang="en-GB" dirty="0">
              <a:latin typeface="AG Stencil" panose="02000503000000020004" pitchFamily="2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352" y="2060848"/>
            <a:ext cx="6172200" cy="4561588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8088" y="3130822"/>
            <a:ext cx="4824536" cy="3491614"/>
          </a:xfrm>
        </p:spPr>
        <p:txBody>
          <a:bodyPr/>
          <a:lstStyle/>
          <a:p>
            <a:r>
              <a:rPr lang="en-Z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 in verdana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553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94" y="404664"/>
            <a:ext cx="3932767" cy="1367690"/>
          </a:xfrm>
        </p:spPr>
        <p:txBody>
          <a:bodyPr/>
          <a:lstStyle/>
          <a:p>
            <a:r>
              <a:rPr lang="en-ZA" dirty="0" smtClean="0">
                <a:latin typeface="AG Stencil" panose="02000503000000020004" pitchFamily="2" charset="0"/>
              </a:rPr>
              <a:t>Title in ag stencil</a:t>
            </a:r>
            <a:endParaRPr lang="en-GB" dirty="0">
              <a:latin typeface="AG Stencil" panose="02000503000000020004" pitchFamily="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94" y="2050702"/>
            <a:ext cx="4655434" cy="2890466"/>
          </a:xfrm>
        </p:spPr>
        <p:txBody>
          <a:bodyPr/>
          <a:lstStyle/>
          <a:p>
            <a:r>
              <a:rPr lang="en-Z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 in verdana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032104" y="404664"/>
            <a:ext cx="3932767" cy="13676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ZA" dirty="0" smtClean="0">
                <a:latin typeface="AG Stencil" panose="02000503000000020004" pitchFamily="2" charset="0"/>
              </a:rPr>
              <a:t>Title in ag stencil</a:t>
            </a:r>
            <a:endParaRPr lang="en-GB" dirty="0">
              <a:latin typeface="AG Stencil" panose="02000503000000020004" pitchFamily="2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7032104" y="2050702"/>
            <a:ext cx="4608512" cy="2890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 in verdana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272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160" y="2060848"/>
            <a:ext cx="10993432" cy="719618"/>
          </a:xfrm>
        </p:spPr>
        <p:txBody>
          <a:bodyPr/>
          <a:lstStyle/>
          <a:p>
            <a:r>
              <a:rPr lang="en-ZA" dirty="0" smtClean="0">
                <a:latin typeface="AG Stencil" panose="02000503000000020004" pitchFamily="2" charset="0"/>
              </a:rPr>
              <a:t>Title in ag stencil</a:t>
            </a:r>
            <a:endParaRPr lang="en-GB" dirty="0">
              <a:latin typeface="AG Stencil" panose="02000503000000020004" pitchFamily="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1160" y="3356992"/>
            <a:ext cx="10993432" cy="2890466"/>
          </a:xfrm>
        </p:spPr>
        <p:txBody>
          <a:bodyPr/>
          <a:lstStyle/>
          <a:p>
            <a:r>
              <a:rPr lang="en-Z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 in verdana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681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23"/>
          <a:stretch/>
        </p:blipFill>
        <p:spPr>
          <a:xfrm>
            <a:off x="1703512" y="2780928"/>
            <a:ext cx="4058732" cy="3618470"/>
          </a:xfrm>
          <a:prstGeom prst="rect">
            <a:avLst/>
          </a:prstGeom>
        </p:spPr>
      </p:pic>
      <p:sp>
        <p:nvSpPr>
          <p:cNvPr id="4" name="Title 5"/>
          <p:cNvSpPr txBox="1">
            <a:spLocks/>
          </p:cNvSpPr>
          <p:nvPr/>
        </p:nvSpPr>
        <p:spPr>
          <a:xfrm>
            <a:off x="1502296" y="1844825"/>
            <a:ext cx="9144000" cy="7200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G Stencil" panose="0200050300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ZA" dirty="0" smtClean="0">
                <a:solidFill>
                  <a:schemeClr val="bg1"/>
                </a:solidFill>
              </a:rPr>
              <a:t>Title </a:t>
            </a:r>
            <a:r>
              <a:rPr lang="en-ZA" dirty="0">
                <a:solidFill>
                  <a:schemeClr val="bg1"/>
                </a:solidFill>
              </a:rPr>
              <a:t>in ag </a:t>
            </a:r>
            <a:r>
              <a:rPr lang="en-ZA" dirty="0" smtClean="0">
                <a:solidFill>
                  <a:schemeClr val="bg1"/>
                </a:solidFill>
              </a:rPr>
              <a:t>stencil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51984" y="2803001"/>
            <a:ext cx="44358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1400" dirty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Content in verdana</a:t>
            </a:r>
          </a:p>
          <a:p>
            <a:endParaRPr lang="en-ZA" sz="1400" dirty="0">
              <a:solidFill>
                <a:schemeClr val="bg1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  <a:p>
            <a:r>
              <a:rPr lang="en-ZA" sz="1400" dirty="0">
                <a:solidFill>
                  <a:schemeClr val="bg1"/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>Images can be added as needed. Please don’t plagiarise, use copyrighted imagery or use photos of children without parental consent.</a:t>
            </a:r>
          </a:p>
          <a:p>
            <a:endParaRPr lang="en-ZA" sz="1400" b="1" dirty="0">
              <a:solidFill>
                <a:srgbClr val="222222"/>
              </a:solidFill>
              <a:latin typeface="Verdana" panose="020B060403050404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88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17775</TotalTime>
  <Words>157</Words>
  <Application>Microsoft Office PowerPoint</Application>
  <PresentationFormat>Widescreen</PresentationFormat>
  <Paragraphs>26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AG Stencil</vt:lpstr>
      <vt:lpstr>Arial</vt:lpstr>
      <vt:lpstr>Calibri</vt:lpstr>
      <vt:lpstr>Calibri Light</vt:lpstr>
      <vt:lpstr>Times New Roman</vt:lpstr>
      <vt:lpstr>Verdana</vt:lpstr>
      <vt:lpstr>1_Custom Design</vt:lpstr>
      <vt:lpstr>PowerPoint Presentation</vt:lpstr>
      <vt:lpstr>Title in ag stencil</vt:lpstr>
      <vt:lpstr>Title in ag stencil</vt:lpstr>
      <vt:lpstr>Title in ag stencil</vt:lpstr>
      <vt:lpstr>Title ag stencil</vt:lpstr>
      <vt:lpstr>Title in ag stencil</vt:lpstr>
      <vt:lpstr>Title in ag stencil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Natasha Kayle</dc:creator>
  <cp:lastModifiedBy>Natasha Kayle</cp:lastModifiedBy>
  <cp:revision>164</cp:revision>
  <dcterms:created xsi:type="dcterms:W3CDTF">2013-09-02T18:36:05Z</dcterms:created>
  <dcterms:modified xsi:type="dcterms:W3CDTF">2020-04-22T14:36:04Z</dcterms:modified>
</cp:coreProperties>
</file>